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79" r:id="rId4"/>
    <p:sldId id="258" r:id="rId5"/>
    <p:sldId id="266" r:id="rId6"/>
    <p:sldId id="260" r:id="rId7"/>
    <p:sldId id="280" r:id="rId8"/>
    <p:sldId id="261" r:id="rId9"/>
    <p:sldId id="297" r:id="rId10"/>
    <p:sldId id="281" r:id="rId11"/>
    <p:sldId id="283" r:id="rId12"/>
    <p:sldId id="284" r:id="rId13"/>
    <p:sldId id="285" r:id="rId14"/>
    <p:sldId id="286" r:id="rId15"/>
    <p:sldId id="287" r:id="rId16"/>
    <p:sldId id="282" r:id="rId17"/>
    <p:sldId id="294" r:id="rId18"/>
    <p:sldId id="295" r:id="rId19"/>
    <p:sldId id="296" r:id="rId20"/>
    <p:sldId id="288" r:id="rId21"/>
    <p:sldId id="289" r:id="rId22"/>
    <p:sldId id="290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5714"/>
  </p:normalViewPr>
  <p:slideViewPr>
    <p:cSldViewPr snapToGrid="0" snapToObjects="1">
      <p:cViewPr varScale="1">
        <p:scale>
          <a:sx n="122" d="100"/>
          <a:sy n="122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1A60-E895-B947-BB52-E7CFE2160E47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4AB53-ABD5-E24F-9EB4-E88DB27F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6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D4AB53-ABD5-E24F-9EB4-E88DB27F6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5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8217-7246-2948-B2B0-BB5E77DF609B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8182"/>
            <a:ext cx="4114800" cy="365125"/>
          </a:xfrm>
        </p:spPr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1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6E02D-A8AC-9246-BEC3-3456808D8CF0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9F425-F7FF-CC4E-8C41-6C8D6B5C8F78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59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D332-36AD-E946-A8BB-9882DBD70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AE260-5F30-D640-8A03-939E73C12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918E6-1A01-714A-B2A8-FC344CE79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FFB0C-B64E-2A48-8E34-4167C2779FBA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6C100-420A-D744-ACE3-B6C8328C6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8DA8-9F96-1B4B-84E5-24410307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5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3E51-56A0-4840-92F1-9A134C19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FA0CF-3B7A-DD44-9FB0-56021960C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55DCD-9724-6846-A3ED-3E0073ED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2EA16-142F-5E4A-A6D3-A7559665F084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24408-F966-9948-8AFB-918493B0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7C48E-307D-B64F-9230-40A109C8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5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AB51-C2A2-C947-8B06-C06CA5D5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05AE0-EA7B-5347-AD48-6CD83209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BFDB-EFD6-8C4F-ABEF-C4E6A004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1E009-7007-694E-9B4B-34D802B4D58C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E692F-8634-1247-BF88-5E13F0BA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CA27F-418C-8F4C-846D-301EFCE2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CFDC-0E9D-9642-B840-3EF79C04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0938-A1AE-AA4E-8ACB-CB8A4EED4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D52E9-0496-5341-972C-94E4457E5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B20B2-20EB-E043-9CB9-95D5C47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756A-9B79-A945-9565-6BC099153226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4B77A-40C8-DD4C-A101-68E91485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49C60-9C0B-EB49-95E0-0EB7E905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7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569A-3F1E-0242-A106-61B3560E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54615-4851-7E46-9EE0-ADF04043B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FB77D-5830-5F47-AFFE-72ECED5F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8E984-C59E-964D-BDD6-000C792EE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C2668-5AE6-8A47-A896-5D86752ACA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B2823-2A97-AF4F-AB24-7761E54E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89E17-2AD3-EA46-A0F5-EF913855E56D}" type="datetime1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87C62-97F7-F947-96E6-4249850B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C868F4-9716-7D4C-BBB4-CC67EB8E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88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7794-0FE8-0E44-85A8-18C81153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B922C-E5B2-E143-8CBD-D3F66E5E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E6862-7CE5-1640-B8AE-45D73AD57D80}" type="datetime1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BEA2D-282B-394C-8DFF-CB068094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5108E-37DF-3D41-81DE-033E9E82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6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1A4C1-2BBD-B24A-93D2-23F9FEDF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C59D8-6079-8F41-AEB4-B4554B3C291E}" type="datetime1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47041-A3F5-7443-B8AB-5085B9BC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E3440-D910-7A4F-BDBF-9C5E4CFE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54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4BA2-C6D0-1D4E-A695-8EFAA5C7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B074C-AD0E-544A-8979-EA48A711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EC94E-5C6D-D24A-8003-1F9F9F948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02BD0-E7A8-BF45-BB5B-4A5CE5F9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2BB8-80E7-934E-84F3-29363C5CBE64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32AE1-7C28-A941-9E01-3B1FF1078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2A8A-E742-EC4E-B86E-DCEAC444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1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1B94A-8813-E046-8013-F2E6ABDE3D44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39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E35-8ACE-B44C-AF76-5A7E2F6E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827D5-AEFA-BE47-8CFC-EFA4445B1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2A523-290C-B94D-AC21-D8B69CD10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1C706-9608-664F-A550-9D7B7C26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6B460-0DA6-474F-A32D-9DC322C0C5F2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B0660-7774-1F4E-85CF-6F25D7FB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33BFD-00F2-DD41-8718-9F16FC37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2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721B-0CFC-2D41-9FA9-3209DE3C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23638E-250C-D94E-8867-02A561938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C715-D0BF-C644-8405-369A846C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4992-3AD9-1E40-A6EF-BAD7F975A483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6F6B8-62D7-1446-911D-E5FA83A15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F3A4-DB58-ED45-A64D-5A1452F3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43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1FCF3-FE7F-FC46-83EF-CDB0492B8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7F951-47A0-2442-8CC6-D7D8C68F6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A01E2-A048-5348-AB05-F74855C3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1ED59-B5F9-194B-ABE0-936213AD2DB3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47EA-FA29-164C-AB20-F801AE7CB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C0121-C0E0-7748-BDD0-C9841FE7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0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65570-8F1D-F642-A2C0-7BDEAB63713A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36FB-D044-E844-B0EA-A13981841B9B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2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D95D8-05DC-6549-8990-B77C3C3D19F5}" type="datetime1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4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5850-94D1-A04C-B4DC-03EFB9CDC652}" type="datetime1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0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0E413-211A-6745-BDA7-C3D31C81E0C9}" type="datetime1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B582E-D9B6-5F46-91B1-28608BBC606F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A166A-1CFC-2D42-B092-7DBDF977BE24}" type="datetime1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7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3A1DA-4A33-7444-84ED-7C00B9787E54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E15B5-0D64-7642-9FCD-CFC43C285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210C5-C28A-3247-9665-E5349FE3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EB42A-4DD0-0F4B-A721-F1F5962F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C6B43-2089-1F4B-9BA1-A246F807C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A17CC-2B09-674F-9CFD-4D4EAF8CB1BB}" type="datetime1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5C3B3-49DB-2049-A4DC-5D32F9165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8260-074E-CE4E-919F-5AE7C3400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F7943-A68B-AC4F-B48E-9686AA717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9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12 - raytracing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8498E-C6A8-C249-873D-6EB2A15F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99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D61-01FF-D743-B0DB-24AC76F0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2A57-5A3B-2647-B47D-E680C79B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4097" name="Picture 1" descr="page15image20865680">
            <a:extLst>
              <a:ext uri="{FF2B5EF4-FFF2-40B4-BE49-F238E27FC236}">
                <a16:creationId xmlns:a16="http://schemas.microsoft.com/office/drawing/2014/main" id="{D1AF5261-A637-E848-AE6D-4E31DB35E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5635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D61-01FF-D743-B0DB-24AC76F0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2A57-5A3B-2647-B47D-E680C79B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121" name="Picture 1" descr="page16image20199872">
            <a:extLst>
              <a:ext uri="{FF2B5EF4-FFF2-40B4-BE49-F238E27FC236}">
                <a16:creationId xmlns:a16="http://schemas.microsoft.com/office/drawing/2014/main" id="{4581BD6A-15A8-EC4A-A219-5539B210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60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9D61-01FF-D743-B0DB-24AC76F0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82A57-5A3B-2647-B47D-E680C79B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6145" name="Picture 1" descr="page17image20367664">
            <a:extLst>
              <a:ext uri="{FF2B5EF4-FFF2-40B4-BE49-F238E27FC236}">
                <a16:creationId xmlns:a16="http://schemas.microsoft.com/office/drawing/2014/main" id="{DE3A7185-5BDE-344E-8C87-F40EF127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3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EF1D-66F7-104F-AD74-C2767DB2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A141D-FF01-804F-B3A0-163ACF22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7169" name="Picture 1" descr="page18image20293472">
            <a:extLst>
              <a:ext uri="{FF2B5EF4-FFF2-40B4-BE49-F238E27FC236}">
                <a16:creationId xmlns:a16="http://schemas.microsoft.com/office/drawing/2014/main" id="{789D9A93-3CF2-2141-9089-B342C72A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0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2CB2-1E98-1E47-A182-55F835D1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5220F-6931-DB49-A635-E9B185DB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8193" name="Picture 1" descr="page19image20246672">
            <a:extLst>
              <a:ext uri="{FF2B5EF4-FFF2-40B4-BE49-F238E27FC236}">
                <a16:creationId xmlns:a16="http://schemas.microsoft.com/office/drawing/2014/main" id="{4FC0B499-2D5B-464A-9FFF-8E0A1098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4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3369-7690-DD4B-A89D-EB4A24C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5A5B3-8AF1-E647-97C3-1BB1CD6B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4" name="Picture 5" descr="page2image3612800">
            <a:extLst>
              <a:ext uri="{FF2B5EF4-FFF2-40B4-BE49-F238E27FC236}">
                <a16:creationId xmlns:a16="http://schemas.microsoft.com/office/drawing/2014/main" id="{3BC67A35-1C87-974C-B81F-99828DEB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5" y="1544144"/>
            <a:ext cx="304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age2image3610720">
            <a:extLst>
              <a:ext uri="{FF2B5EF4-FFF2-40B4-BE49-F238E27FC236}">
                <a16:creationId xmlns:a16="http://schemas.microsoft.com/office/drawing/2014/main" id="{06F8837D-8F4B-264D-9F0F-2B8A287C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44144"/>
            <a:ext cx="304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age2image3611344">
            <a:extLst>
              <a:ext uri="{FF2B5EF4-FFF2-40B4-BE49-F238E27FC236}">
                <a16:creationId xmlns:a16="http://schemas.microsoft.com/office/drawing/2014/main" id="{54AC129A-9D0E-204C-89F7-27790F40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65" y="1544144"/>
            <a:ext cx="30480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5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280-D5D4-CD48-B45C-399E4D7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3CCA4-699C-4E40-81FB-5194559D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5362" name="Picture 2" descr="page3image3655504">
            <a:extLst>
              <a:ext uri="{FF2B5EF4-FFF2-40B4-BE49-F238E27FC236}">
                <a16:creationId xmlns:a16="http://schemas.microsoft.com/office/drawing/2014/main" id="{5DF4BFD1-5684-BF46-9FCD-571F287C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248928"/>
            <a:ext cx="5377249" cy="40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page3image20047376">
            <a:extLst>
              <a:ext uri="{FF2B5EF4-FFF2-40B4-BE49-F238E27FC236}">
                <a16:creationId xmlns:a16="http://schemas.microsoft.com/office/drawing/2014/main" id="{BEBF9A66-E610-7E41-8979-306AB849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57" y="2639851"/>
            <a:ext cx="30607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59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FECB-F627-6348-9E14-30106386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4D36A-38D5-E94D-B8A1-E0D12BBB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6387" name="Picture 3" descr="page4image3573584">
            <a:extLst>
              <a:ext uri="{FF2B5EF4-FFF2-40B4-BE49-F238E27FC236}">
                <a16:creationId xmlns:a16="http://schemas.microsoft.com/office/drawing/2014/main" id="{0507B72B-D1F9-454C-BB41-D46D106F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92" y="0"/>
            <a:ext cx="2262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6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983D-FEDA-1243-BE96-72B99CD6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25CC4-A319-684F-8BD6-C47120E8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7409" name="Picture 1" descr="page4image3573584">
            <a:extLst>
              <a:ext uri="{FF2B5EF4-FFF2-40B4-BE49-F238E27FC236}">
                <a16:creationId xmlns:a16="http://schemas.microsoft.com/office/drawing/2014/main" id="{75171472-4389-0246-9AB5-1AA31703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02880" y="371561"/>
            <a:ext cx="21396026" cy="64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21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49E3-EF9E-4943-90F1-308A1274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9EFFF-F375-8B4E-9F90-AA365943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9217" name="Picture 1" descr="page20image20265296">
            <a:extLst>
              <a:ext uri="{FF2B5EF4-FFF2-40B4-BE49-F238E27FC236}">
                <a16:creationId xmlns:a16="http://schemas.microsoft.com/office/drawing/2014/main" id="{417FAB18-7848-3C4A-BDD0-CCA018370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81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772E-9158-1C45-814F-8CB8B1C8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things look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D906-C06C-0946-BD28-219CF6DF4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Transparency and Refraction</a:t>
            </a:r>
          </a:p>
          <a:p>
            <a:r>
              <a:rPr lang="en-US" dirty="0"/>
              <a:t>Constructive Solid Geometry</a:t>
            </a:r>
          </a:p>
          <a:p>
            <a:r>
              <a:rPr lang="en-US" dirty="0"/>
              <a:t>Distribution Ray Tracing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3D7B8-675D-C54A-A983-48945FB9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98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F161-645E-6F40-A074-FBD9DDFB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B3698-2945-BC42-A3C5-DF7A7216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0241" name="Picture 1" descr="page21image20410512">
            <a:extLst>
              <a:ext uri="{FF2B5EF4-FFF2-40B4-BE49-F238E27FC236}">
                <a16:creationId xmlns:a16="http://schemas.microsoft.com/office/drawing/2014/main" id="{48222335-56DF-C549-95DE-A7081DA3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4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D84-B08A-DE45-BA60-4B5A97B2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19884-61B9-704E-AA6D-D4ED19CA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1265" name="Picture 1" descr="page22image20568528">
            <a:extLst>
              <a:ext uri="{FF2B5EF4-FFF2-40B4-BE49-F238E27FC236}">
                <a16:creationId xmlns:a16="http://schemas.microsoft.com/office/drawing/2014/main" id="{53A16184-00F7-0F46-8534-621B3081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54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3859-DA24-0A48-B86D-958B1949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6593C-60FE-3A4D-88AA-DD8E7612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2289" name="Picture 1" descr="page23image20004864">
            <a:extLst>
              <a:ext uri="{FF2B5EF4-FFF2-40B4-BE49-F238E27FC236}">
                <a16:creationId xmlns:a16="http://schemas.microsoft.com/office/drawing/2014/main" id="{DF3E76C6-D03C-5146-B2E4-9082DB52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58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C09F-E38F-D840-B0E0-2458D166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EA4CE-3570-9247-BD24-EAA1E409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3313" name="Picture 1" descr="page24image20342736">
            <a:extLst>
              <a:ext uri="{FF2B5EF4-FFF2-40B4-BE49-F238E27FC236}">
                <a16:creationId xmlns:a16="http://schemas.microsoft.com/office/drawing/2014/main" id="{732C7A24-2A23-624D-96E3-7F31697E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22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24BF-6BD0-D247-B781-81031378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05C5A-0516-C14B-9A92-39708D76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4337" name="Picture 1" descr="page25image20010128">
            <a:extLst>
              <a:ext uri="{FF2B5EF4-FFF2-40B4-BE49-F238E27FC236}">
                <a16:creationId xmlns:a16="http://schemas.microsoft.com/office/drawing/2014/main" id="{DEB9EEE5-AA0B-594D-A101-78B4E49B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35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30400" y="228600"/>
            <a:ext cx="6557373" cy="660694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3500" tIns="25400" rIns="63500" bIns="25400" rtlCol="0" anchor="t">
            <a:spAutoFit/>
          </a:bodyPr>
          <a:lstStyle/>
          <a:p>
            <a:r>
              <a:rPr lang="en-US" altLang="en-US" dirty="0"/>
              <a:t>Transparency and Refraction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85951"/>
            <a:ext cx="8178800" cy="16684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endParaRPr lang="en-US" altLang="en-US"/>
          </a:p>
          <a:p>
            <a:endParaRPr lang="en-US" altLang="en-US"/>
          </a:p>
        </p:txBody>
      </p:sp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6400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C4198B-AC95-3847-9BD3-F8BEB6AC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952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and Reflection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8F518-B58E-C249-BF67-AC6F34B0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" name="Picture 4" descr="A picture containing photo, different, sitting, clock&#10;&#10;Description automatically generated">
            <a:extLst>
              <a:ext uri="{FF2B5EF4-FFF2-40B4-BE49-F238E27FC236}">
                <a16:creationId xmlns:a16="http://schemas.microsoft.com/office/drawing/2014/main" id="{2764866E-9C49-8447-BACA-5C8FE415D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57" y="1690688"/>
            <a:ext cx="62758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CSG (Constructive Solid Geometry)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96273" y="44042"/>
            <a:ext cx="4318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i="1" dirty="0"/>
              <a:t>Alan Watt, 3D Computer Graphics, 3</a:t>
            </a:r>
            <a:r>
              <a:rPr lang="en-US" sz="1400" i="1" baseline="30000" dirty="0"/>
              <a:t>rd</a:t>
            </a:r>
            <a:r>
              <a:rPr lang="en-US" sz="1400" i="1" dirty="0"/>
              <a:t> Edition, 1999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8FC2A-377E-7A43-AA11-3F6816A5D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259168C-1989-BE43-AE0F-56FF12320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7" t="2075" r="10279" b="62748"/>
          <a:stretch/>
        </p:blipFill>
        <p:spPr>
          <a:xfrm>
            <a:off x="838200" y="1289090"/>
            <a:ext cx="2956422" cy="5047134"/>
          </a:xfrm>
          <a:prstGeom prst="rect">
            <a:avLst/>
          </a:prstGeom>
        </p:spPr>
      </p:pic>
      <p:pic>
        <p:nvPicPr>
          <p:cNvPr id="8" name="Picture 7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6F49103-DA43-F04E-B641-86C309077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8" t="52511" r="9279" b="11143"/>
          <a:stretch/>
        </p:blipFill>
        <p:spPr>
          <a:xfrm>
            <a:off x="4235210" y="1382191"/>
            <a:ext cx="2691714" cy="49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0EC7-487D-3745-A854-E00AEB17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B3890-2D59-844E-8AE4-A40EAEED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76A87-33A9-6D4F-BA28-E7E485BC77A1}"/>
              </a:ext>
            </a:extLst>
          </p:cNvPr>
          <p:cNvSpPr txBox="1"/>
          <p:nvPr/>
        </p:nvSpPr>
        <p:spPr>
          <a:xfrm>
            <a:off x="944226" y="1506022"/>
            <a:ext cx="6150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https://www.tinkercad.com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538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Distribution Ray Tracing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7BFD06-D4E3-924B-8E63-F3D56D269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many rays to compute average values over pixel </a:t>
            </a:r>
            <a:r>
              <a:rPr lang="en-US" dirty="0" err="1"/>
              <a:t>ares</a:t>
            </a:r>
            <a:r>
              <a:rPr lang="en-US" dirty="0"/>
              <a:t>, time, area lights, reflected directions,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748DE-6DCA-344E-B47E-BF0B0B2E7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B5CA6DB-A747-A248-B234-30C8BA520FA2}"/>
              </a:ext>
            </a:extLst>
          </p:cNvPr>
          <p:cNvGrpSpPr/>
          <p:nvPr/>
        </p:nvGrpSpPr>
        <p:grpSpPr>
          <a:xfrm>
            <a:off x="8006904" y="2753167"/>
            <a:ext cx="3782502" cy="3910716"/>
            <a:chOff x="9712411" y="1217613"/>
            <a:chExt cx="1485900" cy="1485900"/>
          </a:xfrm>
        </p:grpSpPr>
        <p:pic>
          <p:nvPicPr>
            <p:cNvPr id="19" name="Picture 2" descr="page7image3230768">
              <a:extLst>
                <a:ext uri="{FF2B5EF4-FFF2-40B4-BE49-F238E27FC236}">
                  <a16:creationId xmlns:a16="http://schemas.microsoft.com/office/drawing/2014/main" id="{FA42EFD8-2B9E-A64A-9E94-97DD1A88C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411" y="1865313"/>
              <a:ext cx="14859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page7image3229936">
              <a:extLst>
                <a:ext uri="{FF2B5EF4-FFF2-40B4-BE49-F238E27FC236}">
                  <a16:creationId xmlns:a16="http://schemas.microsoft.com/office/drawing/2014/main" id="{BC0945C7-736F-4D4A-9497-15C553F52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2411" y="1217613"/>
              <a:ext cx="14859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74C9E4-0DA6-994A-9EEE-4F6723949979}"/>
              </a:ext>
            </a:extLst>
          </p:cNvPr>
          <p:cNvGrpSpPr/>
          <p:nvPr/>
        </p:nvGrpSpPr>
        <p:grpSpPr>
          <a:xfrm>
            <a:off x="443300" y="2753166"/>
            <a:ext cx="3152516" cy="3910716"/>
            <a:chOff x="528939" y="4047009"/>
            <a:chExt cx="1003300" cy="1244600"/>
          </a:xfrm>
        </p:grpSpPr>
        <p:pic>
          <p:nvPicPr>
            <p:cNvPr id="1034" name="Picture 10" descr="page9image3581280">
              <a:extLst>
                <a:ext uri="{FF2B5EF4-FFF2-40B4-BE49-F238E27FC236}">
                  <a16:creationId xmlns:a16="http://schemas.microsoft.com/office/drawing/2014/main" id="{7B4A929F-4827-5F4C-A172-341252CBA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9" y="4047009"/>
              <a:ext cx="1003300" cy="39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age9image3572544">
              <a:extLst>
                <a:ext uri="{FF2B5EF4-FFF2-40B4-BE49-F238E27FC236}">
                  <a16:creationId xmlns:a16="http://schemas.microsoft.com/office/drawing/2014/main" id="{D584C03C-DB80-D745-844A-3F45EECB2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39" y="4440709"/>
              <a:ext cx="1003300" cy="85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8153119-BF10-C44A-8389-956EC8481EA1}"/>
              </a:ext>
            </a:extLst>
          </p:cNvPr>
          <p:cNvGrpSpPr/>
          <p:nvPr/>
        </p:nvGrpSpPr>
        <p:grpSpPr>
          <a:xfrm>
            <a:off x="3831624" y="2753167"/>
            <a:ext cx="3939471" cy="3910716"/>
            <a:chOff x="2178050" y="3564409"/>
            <a:chExt cx="1739900" cy="1727200"/>
          </a:xfrm>
        </p:grpSpPr>
        <p:pic>
          <p:nvPicPr>
            <p:cNvPr id="1033" name="Picture 9" descr="page9image3578160">
              <a:extLst>
                <a:ext uri="{FF2B5EF4-FFF2-40B4-BE49-F238E27FC236}">
                  <a16:creationId xmlns:a16="http://schemas.microsoft.com/office/drawing/2014/main" id="{4442532A-7535-624F-BBA5-F7108F1E8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050" y="3564409"/>
              <a:ext cx="17399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page9image3576288">
              <a:extLst>
                <a:ext uri="{FF2B5EF4-FFF2-40B4-BE49-F238E27FC236}">
                  <a16:creationId xmlns:a16="http://schemas.microsoft.com/office/drawing/2014/main" id="{F42F19C6-F993-6243-A5D1-F206D79576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050" y="4428009"/>
              <a:ext cx="173990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54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2ABD-1013-E443-B42E-31A2B7B8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627"/>
            <a:ext cx="10515600" cy="1325563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Anti-Aliasing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E35F9-2986-564F-92A1-E6007882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8FA4722-B51A-D945-9A61-DA733A65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102"/>
            <a:ext cx="5080000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74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414D-57B3-9C43-8895-31FF786BE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Antialiasing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1928A-5746-584A-B0CD-E33C7DAC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  <a:endParaRPr lang="en-US" dirty="0"/>
          </a:p>
        </p:txBody>
      </p:sp>
      <p:pic>
        <p:nvPicPr>
          <p:cNvPr id="2055" name="Picture 7" descr="page14image20228496">
            <a:extLst>
              <a:ext uri="{FF2B5EF4-FFF2-40B4-BE49-F238E27FC236}">
                <a16:creationId xmlns:a16="http://schemas.microsoft.com/office/drawing/2014/main" id="{0CE9C5BC-ADCC-0E49-B32A-B5DF5B31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5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289</Words>
  <Application>Microsoft Macintosh PowerPoint</Application>
  <PresentationFormat>Widescreen</PresentationFormat>
  <Paragraphs>40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Custom Design</vt:lpstr>
      <vt:lpstr>12 - raytracing</vt:lpstr>
      <vt:lpstr>Making things look better</vt:lpstr>
      <vt:lpstr>Transparency and Refraction</vt:lpstr>
      <vt:lpstr>Diffraction and Reflection</vt:lpstr>
      <vt:lpstr>CSG (Constructive Solid Geometry)</vt:lpstr>
      <vt:lpstr>TinkerCad</vt:lpstr>
      <vt:lpstr>Distribution Ray Tracing</vt:lpstr>
      <vt:lpstr> Anti-Aliasing</vt:lpstr>
      <vt:lpstr>Antialiasing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5 - raytracing</dc:title>
  <dc:creator>Blair MacIntyre</dc:creator>
  <cp:lastModifiedBy>Blair MacIntyre</cp:lastModifiedBy>
  <cp:revision>22</cp:revision>
  <cp:lastPrinted>2019-10-10T01:29:26Z</cp:lastPrinted>
  <dcterms:created xsi:type="dcterms:W3CDTF">2015-08-26T01:55:54Z</dcterms:created>
  <dcterms:modified xsi:type="dcterms:W3CDTF">2019-10-10T02:02:29Z</dcterms:modified>
</cp:coreProperties>
</file>